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64" r:id="rId4"/>
  </p:sldMasterIdLst>
  <p:notesMasterIdLst>
    <p:notesMasterId r:id="rId14"/>
  </p:notesMasterIdLst>
  <p:sldIdLst>
    <p:sldId id="277" r:id="rId5"/>
    <p:sldId id="374" r:id="rId6"/>
    <p:sldId id="279" r:id="rId7"/>
    <p:sldId id="358" r:id="rId8"/>
    <p:sldId id="360" r:id="rId9"/>
    <p:sldId id="266" r:id="rId10"/>
    <p:sldId id="373" r:id="rId11"/>
    <p:sldId id="372" r:id="rId12"/>
    <p:sldId id="375" r:id="rId13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932" userDrawn="1">
          <p15:clr>
            <a:srgbClr val="A4A3A4"/>
          </p15:clr>
        </p15:guide>
        <p15:guide id="2" pos="300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A1"/>
    <a:srgbClr val="3155A4"/>
    <a:srgbClr val="7BB0E9"/>
    <a:srgbClr val="EDE5DA"/>
    <a:srgbClr val="F7F3D6"/>
    <a:srgbClr val="64605D"/>
    <a:srgbClr val="FFFEF1"/>
    <a:srgbClr val="FBDD00"/>
    <a:srgbClr val="BDE3E7"/>
    <a:srgbClr val="00987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94"/>
  </p:normalViewPr>
  <p:slideViewPr>
    <p:cSldViewPr snapToGrid="0" snapToObjects="1">
      <p:cViewPr varScale="1">
        <p:scale>
          <a:sx n="161" d="100"/>
          <a:sy n="161" d="100"/>
        </p:scale>
        <p:origin x="784" y="200"/>
      </p:cViewPr>
      <p:guideLst>
        <p:guide orient="horz" pos="1932"/>
        <p:guide pos="300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B0DBAA-50B6-DA4E-AAF0-849449C19D4C}" type="datetimeFigureOut">
              <a:rPr lang="en-US" smtClean="0"/>
              <a:t>2/9/22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F5213D-F2CE-4543-A0BF-848994C10C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26421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1E7C85-6A45-7942-9D83-281E046C99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5C4368-B5E2-1A45-9A55-A7DF5B04D8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56BB17-6267-E94F-9F78-C8D11C2C8C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68531E-DD02-8946-9D32-F877EF3DD362}" type="datetimeFigureOut">
              <a:rPr lang="en-US" smtClean="0"/>
              <a:t>2/9/22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737182-9448-224F-BBA0-6B26357C61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71A2E8-BDC0-2942-8273-99E835280A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89861-5F9D-7D49-AE5B-721C77BC59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0472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6956B2-A0BE-B440-8BB5-E7F2631427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EDA740E-CBB8-004A-81C9-B622F2C35B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3453E9-AFF2-0547-A8A5-9CC035628A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68531E-DD02-8946-9D32-F877EF3DD362}" type="datetimeFigureOut">
              <a:rPr lang="en-US" smtClean="0"/>
              <a:t>2/9/22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1A1963-6132-AF45-BD59-048EA37AD1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2081B4-467A-8B48-8B90-5350494DF3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89861-5F9D-7D49-AE5B-721C77BC59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399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D9F12F4-242E-CD45-B29E-9E24DF35806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EB1264-94F4-134B-A754-084D4D574A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E961A1-C00B-174C-8072-F8AD53AF18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68531E-DD02-8946-9D32-F877EF3DD362}" type="datetimeFigureOut">
              <a:rPr lang="en-US" smtClean="0"/>
              <a:t>2/9/22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5EC3D6-141D-F54D-BAB7-F9E12D29A2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054820-2A94-1140-A16A-B46CB720F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89861-5F9D-7D49-AE5B-721C77BC59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3863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300808" y="256200"/>
            <a:ext cx="8567452" cy="4611606"/>
          </a:xfrm>
          <a:prstGeom prst="rect">
            <a:avLst/>
          </a:prstGeom>
          <a:solidFill>
            <a:srgbClr val="3155A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2143125"/>
            <a:ext cx="8229600" cy="857250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744835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475DA3-BC6A-E04D-AC20-BC0524CCEB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CE8844-F43E-0A47-A484-E7EFA050FE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A9EB35-C61B-B04C-AE67-045D168B2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68531E-DD02-8946-9D32-F877EF3DD362}" type="datetimeFigureOut">
              <a:rPr lang="en-US" smtClean="0"/>
              <a:t>2/9/22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E68E9C-070D-3F4B-A294-232D9A08BB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E296B3-81E4-504B-9AA1-566130EF40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89861-5F9D-7D49-AE5B-721C77BC59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8351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375F31-90C5-C944-AF2B-AC94F04D5D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AF48A3-0064-FD4A-B2F9-A2EEB7E90A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830CB1-35AC-774A-A3E8-32A37F4BBB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68531E-DD02-8946-9D32-F877EF3DD362}" type="datetimeFigureOut">
              <a:rPr lang="en-US" smtClean="0"/>
              <a:t>2/9/22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FB577F-211B-2B45-89DA-F54550C8C6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D83BF6-0055-F14A-B12B-CC254AD263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89861-5F9D-7D49-AE5B-721C77BC59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7800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BD97CF-F7A2-8B4A-BC39-82CDF0FE59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94B94C-F072-5C42-A539-F0ACE56AB4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F751973-A37F-814C-A72F-88E4E56603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EFCB4F-9764-7F4D-AC13-E98EE2ED58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68531E-DD02-8946-9D32-F877EF3DD362}" type="datetimeFigureOut">
              <a:rPr lang="en-US" smtClean="0"/>
              <a:t>2/9/22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50023C-E862-A14E-ABB6-B0EA02FF22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54F27C-0F6B-A449-B30F-38C8420085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89861-5F9D-7D49-AE5B-721C77BC59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685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E73D18-D2F0-DE41-80AA-532A38D760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CA6DDE-EB19-0244-99E1-E0DA2C6B9C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CC84E0-890E-BB4B-9AFC-39CA2EA808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9E73D7B-7580-BF46-9B30-0D959D48E1A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30B060C-E416-E447-8196-4D4EFD0D849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66A2E5B-E1C7-BD4E-AB1B-3277500112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68531E-DD02-8946-9D32-F877EF3DD362}" type="datetimeFigureOut">
              <a:rPr lang="en-US" smtClean="0"/>
              <a:t>2/9/22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B5530EC-9D15-EC48-A5F6-648C0A7EA6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7369DCE-B5E5-9F46-848C-7D4B116A7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89861-5F9D-7D49-AE5B-721C77BC59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13134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D17D48-860B-2048-AAA2-E4E0CF4A36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A542F94-09F7-9142-8715-21DFB32426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68531E-DD02-8946-9D32-F877EF3DD362}" type="datetimeFigureOut">
              <a:rPr lang="en-US" smtClean="0"/>
              <a:t>2/9/22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A64A685-69EF-E94A-82C6-D20CF2D0F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41911EF-B175-B44F-B239-175126C99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89861-5F9D-7D49-AE5B-721C77BC59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0455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F0B81EA-0291-CA46-97BA-1878AEB925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68531E-DD02-8946-9D32-F877EF3DD362}" type="datetimeFigureOut">
              <a:rPr lang="en-US" smtClean="0"/>
              <a:t>2/9/22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B9294EC-ACA7-184B-8994-CC0B8C22A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CF98D5-E471-F845-80C8-3A8B90FBE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89861-5F9D-7D49-AE5B-721C77BC59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2474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E30740-6155-DA4B-8016-0D9C897841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1EC07C-474A-924E-8163-ECBF62562D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3304BF-E059-4948-82E6-884DB7E1E6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FD27B7-2A4E-AE48-9778-2F3855C9D2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68531E-DD02-8946-9D32-F877EF3DD362}" type="datetimeFigureOut">
              <a:rPr lang="en-US" smtClean="0"/>
              <a:t>2/9/22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49C980-8A66-2847-868D-90BD1A3BC3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EF8FDDC-7CD4-9B4F-94AC-9B1EC18EA9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89861-5F9D-7D49-AE5B-721C77BC59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1415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AB42A1-BF18-CB43-84B4-47A415A0C6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500D9AD-A683-784F-8FCE-AA1E45CA83A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878693C-CE3C-464A-9EF2-3208E3CD79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02217DB-2BEB-E045-9FA6-9FA661F858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68531E-DD02-8946-9D32-F877EF3DD362}" type="datetimeFigureOut">
              <a:rPr lang="en-US" smtClean="0"/>
              <a:t>2/9/22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3271AEA-CD1D-1C4C-B2EA-EAC76207BF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C66491-5F45-F641-976A-DD38CB1CA8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89861-5F9D-7D49-AE5B-721C77BC59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0279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E0DA94B-6A47-EF42-A6DA-D5B900FB24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430E0C-40C8-BD4A-803B-34D174D072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4C30E4-35CB-1842-9AA8-6EEA8320EF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68531E-DD02-8946-9D32-F877EF3DD362}" type="datetimeFigureOut">
              <a:rPr lang="en-US" smtClean="0"/>
              <a:t>2/9/22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0C03F7-F006-C34E-A661-A3F46C4D07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5883F-C647-2C48-96AF-635FA160A6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C89861-5F9D-7D49-AE5B-721C77BC59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5271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  <p:sldLayoutId id="2147483655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emf"/><Relationship Id="rId4" Type="http://schemas.openxmlformats.org/officeDocument/2006/relationships/image" Target="../media/image11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C6B7C4D-7A40-4D4B-B1B6-4C12E392B41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2369"/>
            <a:ext cx="9144000" cy="5143500"/>
          </a:xfrm>
          <a:prstGeom prst="rect">
            <a:avLst/>
          </a:prstGeom>
        </p:spPr>
      </p:pic>
      <p:pic>
        <p:nvPicPr>
          <p:cNvPr id="3" name="Picture 2" descr="A group of people standing in a park&#10;&#10;Description automatically generated with low confidence">
            <a:extLst>
              <a:ext uri="{FF2B5EF4-FFF2-40B4-BE49-F238E27FC236}">
                <a16:creationId xmlns:a16="http://schemas.microsoft.com/office/drawing/2014/main" id="{B0EB6D6C-15EA-6048-9961-5F2873A70FF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379"/>
          <a:stretch/>
        </p:blipFill>
        <p:spPr>
          <a:xfrm>
            <a:off x="2514600" y="2713383"/>
            <a:ext cx="4114800" cy="2430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1052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80EEE12-F944-5D43-B2E8-799317B65E0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81600" y="2681088"/>
            <a:ext cx="3708974" cy="1718192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</a:pPr>
            <a:r>
              <a:rPr lang="en-US" sz="2000" b="1"/>
              <a:t>2.2 billion</a:t>
            </a:r>
            <a:r>
              <a:rPr lang="en-US" sz="2000"/>
              <a:t> people lack access to safe water every day. </a:t>
            </a:r>
          </a:p>
          <a:p>
            <a:pPr>
              <a:spcAft>
                <a:spcPts val="1200"/>
              </a:spcAft>
            </a:pPr>
            <a:r>
              <a:rPr lang="en-US" sz="2000"/>
              <a:t>We walk to raise </a:t>
            </a:r>
            <a:r>
              <a:rPr lang="en-US" sz="2000" b="1"/>
              <a:t>awareness</a:t>
            </a:r>
            <a:r>
              <a:rPr lang="en-US" sz="2000"/>
              <a:t> of the global water crisis and </a:t>
            </a:r>
            <a:r>
              <a:rPr lang="en-US" sz="2000" b="1"/>
              <a:t>funds</a:t>
            </a:r>
            <a:r>
              <a:rPr lang="en-US" sz="2000"/>
              <a:t> that save lives.</a:t>
            </a:r>
          </a:p>
        </p:txBody>
      </p:sp>
    </p:spTree>
    <p:extLst>
      <p:ext uri="{BB962C8B-B14F-4D97-AF65-F5344CB8AC3E}">
        <p14:creationId xmlns:p14="http://schemas.microsoft.com/office/powerpoint/2010/main" val="19078551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2BBBD4F-1B27-3346-A626-4ACCA785563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2577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B29FB40-B254-7F4B-875D-DBBD7A762A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1D833FD-FBAF-134C-BEE1-636A7F50F58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0857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F268933-280C-7D43-89F8-22CD893F229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-340"/>
            <a:ext cx="9144000" cy="51435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9175" y="2235199"/>
            <a:ext cx="3572071" cy="2427623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110000"/>
              </a:lnSpc>
              <a:spcBef>
                <a:spcPts val="1000"/>
              </a:spcBef>
            </a:pPr>
            <a:r>
              <a:rPr lang="en-US" sz="2000"/>
              <a:t>Water Mission is a nonprofit Christian engineering organization. </a:t>
            </a:r>
          </a:p>
          <a:p>
            <a:pPr>
              <a:lnSpc>
                <a:spcPct val="110000"/>
              </a:lnSpc>
              <a:spcBef>
                <a:spcPts val="1000"/>
              </a:spcBef>
            </a:pPr>
            <a:r>
              <a:rPr lang="en-US" sz="2000"/>
              <a:t>They build safe water and sanitation solutions in developing countries and disaster areas.</a:t>
            </a:r>
          </a:p>
          <a:p>
            <a:pPr>
              <a:lnSpc>
                <a:spcPct val="110000"/>
              </a:lnSpc>
              <a:spcBef>
                <a:spcPts val="1000"/>
              </a:spcBef>
            </a:pPr>
            <a:r>
              <a:rPr lang="en-US" sz="2000"/>
              <a:t>The work they do is motivated by faith in Jesus Christ, the Living Water.</a:t>
            </a:r>
          </a:p>
        </p:txBody>
      </p:sp>
    </p:spTree>
    <p:extLst>
      <p:ext uri="{BB962C8B-B14F-4D97-AF65-F5344CB8AC3E}">
        <p14:creationId xmlns:p14="http://schemas.microsoft.com/office/powerpoint/2010/main" val="4131023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0D2705E-35E9-D046-BF28-D78A26E88AC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571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741117C3-ED11-9847-90AF-16AA695AFB0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1" name="Content Placeholder 10"/>
          <p:cNvSpPr>
            <a:spLocks noGrp="1"/>
          </p:cNvSpPr>
          <p:nvPr>
            <p:ph idx="1"/>
          </p:nvPr>
        </p:nvSpPr>
        <p:spPr>
          <a:xfrm>
            <a:off x="579348" y="1422184"/>
            <a:ext cx="8036560" cy="677851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US" sz="2400"/>
              <a:t>Funds raised through the Walk for Water change lives </a:t>
            </a:r>
            <a:br>
              <a:rPr lang="en-US" sz="2400"/>
            </a:br>
            <a:r>
              <a:rPr lang="en-US" sz="2400"/>
              <a:t>through safe water and sanitation solutions.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E386CBC-400D-1A4C-8B82-8286B9D672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3620" y="2534676"/>
            <a:ext cx="920501" cy="92050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88B976C-EB5E-3046-9DCD-AA2FCCEFDD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4809" y="2550412"/>
            <a:ext cx="1074382" cy="80099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CC00EF5-02A5-9C45-8465-6695F89E58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73765" y="2550412"/>
            <a:ext cx="1097864" cy="75478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C84DB5A2-505B-8145-8835-E16C79956A6C}"/>
              </a:ext>
            </a:extLst>
          </p:cNvPr>
          <p:cNvSpPr txBox="1"/>
          <p:nvPr/>
        </p:nvSpPr>
        <p:spPr>
          <a:xfrm>
            <a:off x="3828001" y="3538844"/>
            <a:ext cx="15056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spc="300">
                <a:solidFill>
                  <a:schemeClr val="bg1"/>
                </a:solidFill>
                <a:latin typeface="Calibri Light"/>
                <a:cs typeface="Calibri Light"/>
              </a:rPr>
              <a:t>EDUCATION</a:t>
            </a:r>
            <a:endParaRPr lang="en-US" sz="1400" spc="300">
              <a:solidFill>
                <a:schemeClr val="bg1"/>
              </a:solidFill>
              <a:latin typeface="Calibri Light"/>
              <a:cs typeface="Calibri Light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1656328-2236-144A-A382-B2C6B48A31BB}"/>
              </a:ext>
            </a:extLst>
          </p:cNvPr>
          <p:cNvSpPr txBox="1"/>
          <p:nvPr/>
        </p:nvSpPr>
        <p:spPr>
          <a:xfrm>
            <a:off x="6169867" y="3522219"/>
            <a:ext cx="15056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spc="300">
                <a:solidFill>
                  <a:schemeClr val="bg1"/>
                </a:solidFill>
                <a:latin typeface="Calibri Light"/>
                <a:cs typeface="Calibri Light"/>
              </a:rPr>
              <a:t>ECONOMY</a:t>
            </a:r>
            <a:endParaRPr lang="en-US" sz="1400" spc="300">
              <a:solidFill>
                <a:schemeClr val="bg1"/>
              </a:solidFill>
              <a:latin typeface="Calibri Light"/>
              <a:cs typeface="Calibri Light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9AB5A3F-0608-7641-97A7-B846404881D1}"/>
              </a:ext>
            </a:extLst>
          </p:cNvPr>
          <p:cNvSpPr txBox="1"/>
          <p:nvPr/>
        </p:nvSpPr>
        <p:spPr>
          <a:xfrm>
            <a:off x="1486135" y="3567615"/>
            <a:ext cx="15056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spc="300">
                <a:solidFill>
                  <a:schemeClr val="bg1"/>
                </a:solidFill>
                <a:latin typeface="Calibri Light"/>
                <a:cs typeface="Calibri Light"/>
              </a:rPr>
              <a:t>HEALTH</a:t>
            </a:r>
            <a:endParaRPr lang="en-US" sz="1400" spc="300">
              <a:solidFill>
                <a:schemeClr val="bg1"/>
              </a:solidFill>
              <a:latin typeface="Calibri Light"/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6352184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D1BC9AD9-8EF8-E44E-A706-C2CA3EB396E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704840" y="2351329"/>
            <a:ext cx="4038600" cy="2903931"/>
          </a:xfrm>
        </p:spPr>
        <p:txBody>
          <a:bodyPr>
            <a:normAutofit/>
          </a:bodyPr>
          <a:lstStyle/>
          <a:p>
            <a:r>
              <a:rPr lang="en-US" sz="2200" b="1" dirty="0"/>
              <a:t>REGISTER</a:t>
            </a:r>
            <a:r>
              <a:rPr lang="en-US" sz="2200" dirty="0"/>
              <a:t> at </a:t>
            </a:r>
            <a:br>
              <a:rPr lang="en-US" sz="2200" dirty="0"/>
            </a:br>
            <a:r>
              <a:rPr lang="en-US" sz="2200" dirty="0"/>
              <a:t>charlestonwalk.org</a:t>
            </a:r>
          </a:p>
          <a:p>
            <a:r>
              <a:rPr lang="en-US" sz="2200" b="1" dirty="0"/>
              <a:t>CREATE A TEAM </a:t>
            </a:r>
            <a:br>
              <a:rPr lang="en-US" sz="2200" b="1" dirty="0"/>
            </a:br>
            <a:r>
              <a:rPr lang="en-US" sz="2200" dirty="0"/>
              <a:t>and invite friends</a:t>
            </a:r>
          </a:p>
          <a:p>
            <a:r>
              <a:rPr lang="en-US" sz="2200" b="1" dirty="0"/>
              <a:t>RAISE FUNDS</a:t>
            </a:r>
            <a:r>
              <a:rPr lang="en-US" sz="2200" dirty="0"/>
              <a:t> </a:t>
            </a:r>
            <a:br>
              <a:rPr lang="en-US" sz="2200" dirty="0"/>
            </a:br>
            <a:r>
              <a:rPr lang="en-US" sz="2200" dirty="0"/>
              <a:t>to support solutions</a:t>
            </a:r>
          </a:p>
        </p:txBody>
      </p:sp>
      <p:pic>
        <p:nvPicPr>
          <p:cNvPr id="4" name="Picture 3" descr="A picture containing person, sky, people&#10;&#10;Description automatically generated">
            <a:extLst>
              <a:ext uri="{FF2B5EF4-FFF2-40B4-BE49-F238E27FC236}">
                <a16:creationId xmlns:a16="http://schemas.microsoft.com/office/drawing/2014/main" id="{C6FC10F7-2870-7A4F-93C0-7273B51ADAA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136" r="19885"/>
          <a:stretch/>
        </p:blipFill>
        <p:spPr>
          <a:xfrm>
            <a:off x="0" y="0"/>
            <a:ext cx="4781862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0501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C6B7C4D-7A40-4D4B-B1B6-4C12E392B41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2369"/>
            <a:ext cx="9144000" cy="5143500"/>
          </a:xfrm>
          <a:prstGeom prst="rect">
            <a:avLst/>
          </a:prstGeom>
        </p:spPr>
      </p:pic>
      <p:pic>
        <p:nvPicPr>
          <p:cNvPr id="3" name="Picture 2" descr="A group of people standing in a park&#10;&#10;Description automatically generated with low confidence">
            <a:extLst>
              <a:ext uri="{FF2B5EF4-FFF2-40B4-BE49-F238E27FC236}">
                <a16:creationId xmlns:a16="http://schemas.microsoft.com/office/drawing/2014/main" id="{B0EB6D6C-15EA-6048-9961-5F2873A70FF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379"/>
          <a:stretch/>
        </p:blipFill>
        <p:spPr>
          <a:xfrm>
            <a:off x="2504661" y="2713382"/>
            <a:ext cx="4114800" cy="2430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32641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625D935822F10499763F9075CD17594" ma:contentTypeVersion="13" ma:contentTypeDescription="Create a new document." ma:contentTypeScope="" ma:versionID="2111829c5e187cae61cdfe0f65398af4">
  <xsd:schema xmlns:xsd="http://www.w3.org/2001/XMLSchema" xmlns:xs="http://www.w3.org/2001/XMLSchema" xmlns:p="http://schemas.microsoft.com/office/2006/metadata/properties" xmlns:ns2="6fface90-f00a-4467-8db8-09377f3cd3d9" xmlns:ns3="2a22b739-cf31-41fd-bb33-07f61b80e73b" targetNamespace="http://schemas.microsoft.com/office/2006/metadata/properties" ma:root="true" ma:fieldsID="f58292e8547e5f02c3717543304404f9" ns2:_="" ns3:_="">
    <xsd:import namespace="6fface90-f00a-4467-8db8-09377f3cd3d9"/>
    <xsd:import namespace="2a22b739-cf31-41fd-bb33-07f61b80e73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fface90-f00a-4467-8db8-09377f3cd3d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a22b739-cf31-41fd-bb33-07f61b80e73b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888C356-9D49-4BD7-B3FC-08723085D023}">
  <ds:schemaRefs>
    <ds:schemaRef ds:uri="http://schemas.openxmlformats.org/package/2006/metadata/core-properties"/>
    <ds:schemaRef ds:uri="http://purl.org/dc/terms/"/>
    <ds:schemaRef ds:uri="http://schemas.microsoft.com/office/2006/metadata/properties"/>
    <ds:schemaRef ds:uri="http://purl.org/dc/dcmitype/"/>
    <ds:schemaRef ds:uri="6fface90-f00a-4467-8db8-09377f3cd3d9"/>
    <ds:schemaRef ds:uri="http://purl.org/dc/elements/1.1/"/>
    <ds:schemaRef ds:uri="http://schemas.microsoft.com/office/2006/documentManagement/types"/>
    <ds:schemaRef ds:uri="http://schemas.microsoft.com/office/infopath/2007/PartnerControls"/>
    <ds:schemaRef ds:uri="2a22b739-cf31-41fd-bb33-07f61b80e73b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A965069F-71AE-4A48-8ED5-09A4A749C65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fface90-f00a-4467-8db8-09377f3cd3d9"/>
    <ds:schemaRef ds:uri="2a22b739-cf31-41fd-bb33-07f61b80e73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272B71C4-4E67-40CC-BA7D-E2A70FA3FFA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{EFAA8DF1-62FB-0D4C-BAF8-EE09729E15C5}tf16401378</Template>
  <TotalTime>199</TotalTime>
  <Words>105</Words>
  <Application>Microsoft Macintosh PowerPoint</Application>
  <PresentationFormat>On-screen Show (16:9)</PresentationFormat>
  <Paragraphs>12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Water Missions International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Tara Jones</dc:creator>
  <cp:lastModifiedBy>Bethany Faraone</cp:lastModifiedBy>
  <cp:revision>2</cp:revision>
  <dcterms:created xsi:type="dcterms:W3CDTF">2015-08-20T13:19:38Z</dcterms:created>
  <dcterms:modified xsi:type="dcterms:W3CDTF">2022-02-09T14:05:45Z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0x0101000625D935822F10499763F9075CD17594</vt:lpwstr>
  </property>
  <property fmtid="{D5CDD505-2E9C-101B-9397-08002B2CF9AE}" pid="3" name="Order">
    <vt:r8>3678900</vt:r8>
  </property>
  <property fmtid="{D5CDD505-2E9C-101B-9397-08002B2CF9AE}" pid="4" name="xd_Signature">
    <vt:bool>false</vt:bool>
  </property>
  <property fmtid="{D5CDD505-2E9C-101B-9397-08002B2CF9AE}" pid="5" name="xd_ProgID">
    <vt:lpwstr/>
  </property>
  <property fmtid="{D5CDD505-2E9C-101B-9397-08002B2CF9AE}" pid="6" name="ComplianceAssetId">
    <vt:lpwstr/>
  </property>
  <property fmtid="{D5CDD505-2E9C-101B-9397-08002B2CF9AE}" pid="7" name="TemplateUrl">
    <vt:lpwstr/>
  </property>
</Properties>
</file>